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el Smith" initials="JS" lastIdx="1" clrIdx="0">
    <p:extLst>
      <p:ext uri="{19B8F6BF-5375-455C-9EA6-DF929625EA0E}">
        <p15:presenceInfo xmlns:p15="http://schemas.microsoft.com/office/powerpoint/2012/main" userId="S-1-5-21-1684584548-3162205684-1418392878-697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4" autoAdjust="0"/>
    <p:restoredTop sz="94660"/>
  </p:normalViewPr>
  <p:slideViewPr>
    <p:cSldViewPr snapToGrid="0">
      <p:cViewPr varScale="1">
        <p:scale>
          <a:sx n="96" d="100"/>
          <a:sy n="96" d="100"/>
        </p:scale>
        <p:origin x="6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18D5C-5305-47C3-9966-393EF690F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234102-F8A7-4638-A436-7A2FE8938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E120AF-A8A4-4388-B20A-E1CFD778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ACA1D-3C42-4AFA-B10B-0AFEB3717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DADA0-80DE-4EBC-9D22-29D5B6B7E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7257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4341-D6E7-42FF-A8AB-A6BAD0A46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5E17B-BF30-43FC-990E-82FC74DCD4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0B1A4-62B5-4606-8B70-E95ACBD51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98885-CB27-4AAC-8FD7-C23840A71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198A3-850B-45EC-A902-D1393FD0C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009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75C2EB-6ADF-45EE-9586-34AC45FE1B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6F5670-61CF-4DA2-8207-B84BED5FA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E9259-7589-4451-9E47-5F07617B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9EDEA-D935-44A4-A918-19713632E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2C883-75CB-401F-903F-1914D6555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07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BDAD-B196-4E52-865D-96871AD45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B535B-827C-4EF1-A032-0F9E469E7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1A059-2BDF-4246-A100-38D7635B3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DA8D5-564D-4913-BA26-8F098C4C7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C4634-73B8-4C24-93F4-F9B900F39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8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F5EAD-4315-4A4A-A1A0-C538798DE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B580B-D92C-48F4-B49E-5DAAC3F21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12BA7-DF0C-4D56-AEF4-0AB9733FB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31827-8C30-476A-98A1-935272356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8D111-7F11-468C-880D-F076B6698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7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AE88B-FE7F-4656-9293-4042B1594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2D345-73BE-4517-A34F-6B055B5C97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F2AF8-B5D0-433F-B4C1-05F4A752E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1F670F-D798-4FCF-B8EC-1B6C81B9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A88F64-ED2A-4451-9356-475E78226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9A3911-3653-462B-AA2C-3376262BD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905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0BC0B-8E9E-4B73-B91F-17A693EB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2EA88C-2ED1-47E9-988A-597591AE4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B04D91-3CE7-445A-B76D-87C10D2028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307242-B88B-4F44-AD41-7C0FA99A0C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869F7D-CA63-44F6-8213-2EA9ADD16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DE5ED5-6B4B-44A2-9967-98576A379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751D61-9BC1-4DE2-9703-A4BB00FF8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1AC25-84EC-4FF9-B1D6-A57ED1FF4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912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F7F5E-FAD3-472A-80A9-E3E369AEA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3C9500-B3F9-4D9A-9AB1-C7E50BB44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260C1F-0FF9-4C44-8EAF-DE4478097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6A3A56-2D4F-46FA-8181-6E1095F3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551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17CE2E-BEC8-46F9-949C-E70989C28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3EF897-1D9F-4E65-9136-34E8966B5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D38D2-5AEC-4D43-8C1E-F67A5D51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18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9ACA0-FA8F-4692-8DB5-314B56C3F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88829-85E7-4537-93E6-47C06EE81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5150DB-5B9C-4432-9EB0-4DBFFBB91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6FB435-C7AC-4842-B31C-32D289906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A4594-F2E6-4288-867E-523719C1F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92CA4-75FA-4BE8-9645-B18DB471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78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09DBA-77DA-485C-A5D5-92D070CC0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DCDDD3-5C42-4B87-85F5-E66C309E52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6B654-3D3D-4C20-BC31-29D09C56F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326287-E4D9-437E-B543-92DBDCD37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2F4347-7D8B-4A80-89AC-0F1391CDF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51AE5-DDD3-486F-9578-081295073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713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8CCDC2-F51D-486B-ABFC-0E042C334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0BF3F2-E118-497B-B284-62C19C12E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BF985-740C-4157-9D8F-765159D16E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9E408-E841-4822-BD99-B59799BB53F5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C4C68-B171-45A3-A5CE-F3223FAC8E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6435A-7A22-4503-9448-9F347E3E95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A8948-53B0-4AA6-8E03-3F505A8BA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D4E080D-ABED-4A09-A2BF-C08FA9F836B5}"/>
              </a:ext>
            </a:extLst>
          </p:cNvPr>
          <p:cNvGrpSpPr/>
          <p:nvPr/>
        </p:nvGrpSpPr>
        <p:grpSpPr>
          <a:xfrm>
            <a:off x="1244308" y="1021074"/>
            <a:ext cx="8096996" cy="4648898"/>
            <a:chOff x="1244308" y="1021074"/>
            <a:chExt cx="8096996" cy="464889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3AC256E-4486-4DC9-A6B6-A8E434BDE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031" y="1021075"/>
              <a:ext cx="2842266" cy="240792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F4E768F-381F-408D-B9CD-0B5E8BCF1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7653" y="1028929"/>
              <a:ext cx="2842266" cy="24079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0472494-006C-4EC1-827F-D6ACD7582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409" y="1021074"/>
              <a:ext cx="2842266" cy="240792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63B742D-7EDE-4D7B-B0FC-A0238EC367E6}"/>
                </a:ext>
              </a:extLst>
            </p:cNvPr>
            <p:cNvSpPr txBox="1"/>
            <p:nvPr/>
          </p:nvSpPr>
          <p:spPr>
            <a:xfrm>
              <a:off x="1779874" y="1104442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0 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426910-584D-4F87-9231-9E0070DA7503}"/>
                </a:ext>
              </a:extLst>
            </p:cNvPr>
            <p:cNvSpPr txBox="1"/>
            <p:nvPr/>
          </p:nvSpPr>
          <p:spPr>
            <a:xfrm>
              <a:off x="4370158" y="1096588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250 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29A700-F4A1-4263-9EA4-EE48192A027A}"/>
                </a:ext>
              </a:extLst>
            </p:cNvPr>
            <p:cNvSpPr txBox="1"/>
            <p:nvPr/>
          </p:nvSpPr>
          <p:spPr>
            <a:xfrm>
              <a:off x="6995506" y="1097406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500 s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AC10319-F2C9-414C-96BA-2BB6DAC25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4308" y="3262047"/>
              <a:ext cx="2842266" cy="240792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E7CF9B-3ED2-4283-9941-7B2044978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031" y="3246339"/>
              <a:ext cx="2842266" cy="24079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18CADB3-AE66-4A0F-977B-1CE7817EF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9038" y="3246338"/>
              <a:ext cx="2842266" cy="24079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691934-8E8E-49D3-BA3D-A2C52B4ECEB6}"/>
                </a:ext>
              </a:extLst>
            </p:cNvPr>
            <p:cNvSpPr txBox="1"/>
            <p:nvPr/>
          </p:nvSpPr>
          <p:spPr>
            <a:xfrm>
              <a:off x="1773768" y="3321852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0 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B1E26C-7410-4DED-9A40-383358256B61}"/>
                </a:ext>
              </a:extLst>
            </p:cNvPr>
            <p:cNvSpPr txBox="1"/>
            <p:nvPr/>
          </p:nvSpPr>
          <p:spPr>
            <a:xfrm>
              <a:off x="4364052" y="3313998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250 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B72773-E078-4606-B057-E2D6DA93B6FA}"/>
                </a:ext>
              </a:extLst>
            </p:cNvPr>
            <p:cNvSpPr txBox="1"/>
            <p:nvPr/>
          </p:nvSpPr>
          <p:spPr>
            <a:xfrm>
              <a:off x="6989400" y="3314816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500 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EA51691-3982-4E1E-953B-9CD9A2F610A2}"/>
                </a:ext>
              </a:extLst>
            </p:cNvPr>
            <p:cNvSpPr txBox="1"/>
            <p:nvPr/>
          </p:nvSpPr>
          <p:spPr>
            <a:xfrm>
              <a:off x="1778190" y="2553730"/>
              <a:ext cx="931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Control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978C001-C015-4705-BEDA-14C9ACB12CF5}"/>
                </a:ext>
              </a:extLst>
            </p:cNvPr>
            <p:cNvSpPr txBox="1"/>
            <p:nvPr/>
          </p:nvSpPr>
          <p:spPr>
            <a:xfrm>
              <a:off x="1746529" y="4776989"/>
              <a:ext cx="931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MACl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8509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Smith</dc:creator>
  <cp:lastModifiedBy>Xinyi Shen</cp:lastModifiedBy>
  <cp:revision>23</cp:revision>
  <dcterms:created xsi:type="dcterms:W3CDTF">2021-11-16T10:30:18Z</dcterms:created>
  <dcterms:modified xsi:type="dcterms:W3CDTF">2024-07-23T19:25:39Z</dcterms:modified>
</cp:coreProperties>
</file>